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5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1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4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2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3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2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BF5DF-6B47-3A4B-AB05-56C2C9DD0920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5B038-E2C3-9C41-A6EF-4D7CE40B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2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W200 Python Project 2</a:t>
            </a:r>
            <a:br>
              <a:rPr lang="en-US" dirty="0" smtClean="0"/>
            </a:br>
            <a:r>
              <a:rPr lang="en-US" dirty="0" smtClean="0"/>
              <a:t>nypd_7_major_felony_incidents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65084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Haihui</a:t>
            </a:r>
            <a:r>
              <a:rPr lang="en-US" dirty="0" smtClean="0"/>
              <a:t> Cao</a:t>
            </a:r>
          </a:p>
          <a:p>
            <a:r>
              <a:rPr lang="en-US" dirty="0" smtClean="0"/>
              <a:t>Kenneth Chen</a:t>
            </a:r>
            <a:endParaRPr lang="en-US" dirty="0" smtClean="0"/>
          </a:p>
          <a:p>
            <a:r>
              <a:rPr lang="en-US" dirty="0" smtClean="0"/>
              <a:t>Benjamin Silk</a:t>
            </a:r>
          </a:p>
          <a:p>
            <a:endParaRPr lang="en-US" dirty="0"/>
          </a:p>
          <a:p>
            <a:r>
              <a:rPr lang="en-US" dirty="0" smtClean="0"/>
              <a:t>03-31-2018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8" y="974882"/>
            <a:ext cx="10396603" cy="45699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76614" y="1315233"/>
            <a:ext cx="12526" cy="151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215025" y="839244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2915" y="469912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52 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29647" y="1481833"/>
            <a:ext cx="193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 million cases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7013" y="78928"/>
            <a:ext cx="10505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data.cityofnewyork.us</a:t>
            </a:r>
            <a:r>
              <a:rPr lang="en-US" dirty="0" smtClean="0"/>
              <a:t>/Social-Services/nypd-7-major-felony-incidents/k384-xu3q/data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9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774" y="551145"/>
            <a:ext cx="8455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Cases Engineering</a:t>
            </a:r>
          </a:p>
          <a:p>
            <a:r>
              <a:rPr lang="en-US" dirty="0" smtClean="0"/>
              <a:t>9 million cases (original data 4.7GB as at 03-27-2018)</a:t>
            </a:r>
          </a:p>
          <a:p>
            <a:r>
              <a:rPr lang="en-US" dirty="0" smtClean="0"/>
              <a:t>8 million cases (after removing </a:t>
            </a:r>
            <a:r>
              <a:rPr lang="en-US" dirty="0" err="1" smtClean="0"/>
              <a:t>NaN</a:t>
            </a:r>
            <a:r>
              <a:rPr lang="en-US" dirty="0" smtClean="0"/>
              <a:t> in features [1] and [2], start date and closed date)</a:t>
            </a:r>
          </a:p>
          <a:p>
            <a:r>
              <a:rPr lang="en-US" dirty="0" smtClean="0"/>
              <a:t>8 million cases (after removing </a:t>
            </a:r>
            <a:r>
              <a:rPr lang="en-US" dirty="0" err="1" smtClean="0"/>
              <a:t>NaN</a:t>
            </a:r>
            <a:r>
              <a:rPr lang="en-US" dirty="0" smtClean="0"/>
              <a:t> in Latitude and Longitude features)</a:t>
            </a:r>
          </a:p>
          <a:p>
            <a:endParaRPr lang="en-US" dirty="0"/>
          </a:p>
          <a:p>
            <a:r>
              <a:rPr lang="en-US" dirty="0" smtClean="0"/>
              <a:t>From feature [1] and [2], calculate the </a:t>
            </a:r>
            <a:r>
              <a:rPr lang="en-US" dirty="0" err="1" smtClean="0"/>
              <a:t>datetime</a:t>
            </a:r>
            <a:r>
              <a:rPr lang="en-US" dirty="0" smtClean="0"/>
              <a:t>, extract the total days taken,</a:t>
            </a:r>
          </a:p>
          <a:p>
            <a:r>
              <a:rPr lang="en-US" dirty="0" smtClean="0"/>
              <a:t>some cases are negative days which do not make sense, remove those cases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 million cases (after removing negative days)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260" y="50104"/>
            <a:ext cx="973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Kenneth’s approach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3774" y="3359063"/>
            <a:ext cx="8054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Features Engineering</a:t>
            </a:r>
          </a:p>
          <a:p>
            <a:r>
              <a:rPr lang="en-US" dirty="0" smtClean="0"/>
              <a:t>52 features</a:t>
            </a:r>
          </a:p>
          <a:p>
            <a:r>
              <a:rPr lang="en-US" dirty="0" smtClean="0"/>
              <a:t>26 features (after removing empty columns, unimportant features)</a:t>
            </a:r>
          </a:p>
          <a:p>
            <a:r>
              <a:rPr lang="en-US" dirty="0" smtClean="0"/>
              <a:t>26 features (reset the columns index to [0:25])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14356" y="2286341"/>
            <a:ext cx="32776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All columns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0                     Unique Key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                   Created Date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                    Closed Date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3                         Agency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4                    Agency Name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5                 Complaint Type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6                     Descriptor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7                  Location Type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8                   Incident Zip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9               Incident Address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10                   Street Name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11                Cross Street 1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12                Cross Street 2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13         Intersection Street 1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14         Intersection Street 2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15                  Address Type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16                          City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17                        Status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18               Community Board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19                       Borough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    X Coordinate (State Plane)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21    Y Coordinate (State Plane)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22                  Park Borough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23                      Latitude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24                     Longitude </a:t>
            </a:r>
            <a:endParaRPr lang="en-US" sz="10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0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25                      Location</a:t>
            </a:r>
            <a:endParaRPr lang="en-US" sz="1000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5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217" y="4373225"/>
            <a:ext cx="34780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Number of Cases in each year</a:t>
            </a: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2017    1098075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2016    1090294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2015     700762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2014     354873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2018     283482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2013     152612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2010     136477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2012     127772 </a:t>
            </a:r>
            <a:endParaRPr lang="en-US" sz="1400" dirty="0" smtClean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2011      81107 </a:t>
            </a:r>
            <a:endParaRPr lang="en-US" sz="1400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5217" y="608164"/>
            <a:ext cx="510644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1.0        698600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2.0        472468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3.0        359243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4.0        284605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5.0        235271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6.0        213304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7.0        180069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8.0        110899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9.0         86174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10.0        12638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…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10988.0         1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11012.0         1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30739.0         1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67258.0         1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217" y="228645"/>
            <a:ext cx="46805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days taken Vs the number of cases</a:t>
            </a:r>
            <a:endParaRPr lang="en-US" sz="1400" b="1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32974" y="1246991"/>
            <a:ext cx="29415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During the span of 8 years (2010-2018), 17% of cases took 1 day followed by 12% of cases that took 2 days to close.</a:t>
            </a:r>
            <a:endParaRPr lang="en-US" sz="1400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09" y="536422"/>
            <a:ext cx="4889500" cy="302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09" y="3630764"/>
            <a:ext cx="4673600" cy="3022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32973" y="4772732"/>
            <a:ext cx="2941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There are more cases reported to NYPD in recent years. </a:t>
            </a:r>
            <a:endParaRPr lang="en-US" sz="1400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47" y="951977"/>
            <a:ext cx="7976565" cy="5047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5217" y="228645"/>
            <a:ext cx="8914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effectLst/>
                <a:latin typeface="Courier" charset="0"/>
                <a:ea typeface="ＭＳ 明朝" charset="-128"/>
                <a:cs typeface="Times New Roman" charset="0"/>
              </a:rPr>
              <a:t>Heatmap</a:t>
            </a:r>
            <a:r>
              <a:rPr lang="en-US" sz="1400" b="1" dirty="0" smtClean="0">
                <a:effectLst/>
                <a:latin typeface="Courier" charset="0"/>
                <a:ea typeface="ＭＳ 明朝" charset="-128"/>
                <a:cs typeface="Times New Roman" charset="0"/>
              </a:rPr>
              <a:t> showing NYPD cases that took more than 100 days</a:t>
            </a:r>
            <a:endParaRPr lang="en-US" sz="1400" b="1" dirty="0">
              <a:effectLst/>
              <a:latin typeface="Iowan Old Style Roman" charset="0"/>
              <a:ea typeface="ＭＳ 明朝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260" y="50104"/>
            <a:ext cx="973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Haihui’s</a:t>
            </a:r>
            <a:r>
              <a:rPr lang="en-US" dirty="0" smtClean="0"/>
              <a:t>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1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260" y="50104"/>
            <a:ext cx="973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Benjamin’s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335</Words>
  <Application>Microsoft Macintosh PowerPoint</Application>
  <PresentationFormat>Widescreen</PresentationFormat>
  <Paragraphs>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Courier</vt:lpstr>
      <vt:lpstr>Iowan Old Style Roman</vt:lpstr>
      <vt:lpstr>ＭＳ 明朝</vt:lpstr>
      <vt:lpstr>Times New Roman</vt:lpstr>
      <vt:lpstr>Arial</vt:lpstr>
      <vt:lpstr>Office Theme</vt:lpstr>
      <vt:lpstr>W200 Python Project 2 nypd_7_major_felony_incidents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W200 Python Project 2</dc:title>
  <dc:creator>Microsoft Office User</dc:creator>
  <cp:lastModifiedBy>Microsoft Office User</cp:lastModifiedBy>
  <cp:revision>15</cp:revision>
  <dcterms:created xsi:type="dcterms:W3CDTF">2018-03-31T18:32:24Z</dcterms:created>
  <dcterms:modified xsi:type="dcterms:W3CDTF">2018-03-31T19:07:33Z</dcterms:modified>
</cp:coreProperties>
</file>